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64" r:id="rId5"/>
    <p:sldId id="258" r:id="rId6"/>
    <p:sldId id="262" r:id="rId7"/>
    <p:sldId id="263" r:id="rId8"/>
    <p:sldId id="259" r:id="rId9"/>
    <p:sldId id="260" r:id="rId10"/>
    <p:sldId id="265" r:id="rId11"/>
    <p:sldId id="266" r:id="rId1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E93580-417B-405F-AC62-BCAEBF6A7018}" v="477" dt="2020-01-21T14:16:10.620"/>
    <p1510:client id="{C542B7EB-8ED6-45D2-9273-7181EA15C35E}" v="597" dt="2020-01-21T12:53:54.4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1860" y="-78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C542B7EB-8ED6-45D2-9273-7181EA15C35E}"/>
    <pc:docChg chg="modSld sldOrd">
      <pc:chgData name="" userId="" providerId="" clId="Web-{C542B7EB-8ED6-45D2-9273-7181EA15C35E}" dt="2020-01-21T12:53:54.420" v="585" actId="1076"/>
      <pc:docMkLst>
        <pc:docMk/>
      </pc:docMkLst>
      <pc:sldChg chg="modSp">
        <pc:chgData name="" userId="" providerId="" clId="Web-{C542B7EB-8ED6-45D2-9273-7181EA15C35E}" dt="2020-01-21T11:44:24.216" v="15" actId="1076"/>
        <pc:sldMkLst>
          <pc:docMk/>
          <pc:sldMk cId="901411015" sldId="256"/>
        </pc:sldMkLst>
        <pc:spChg chg="mod">
          <ac:chgData name="" userId="" providerId="" clId="Web-{C542B7EB-8ED6-45D2-9273-7181EA15C35E}" dt="2020-01-21T11:43:54.372" v="14"/>
          <ac:spMkLst>
            <pc:docMk/>
            <pc:sldMk cId="901411015" sldId="256"/>
            <ac:spMk id="7" creationId="{00000000-0000-0000-0000-000000000000}"/>
          </ac:spMkLst>
        </pc:spChg>
        <pc:spChg chg="mod">
          <ac:chgData name="" userId="" providerId="" clId="Web-{C542B7EB-8ED6-45D2-9273-7181EA15C35E}" dt="2020-01-21T11:44:24.216" v="15" actId="1076"/>
          <ac:spMkLst>
            <pc:docMk/>
            <pc:sldMk cId="901411015" sldId="256"/>
            <ac:spMk id="8" creationId="{00000000-0000-0000-0000-000000000000}"/>
          </ac:spMkLst>
        </pc:spChg>
      </pc:sldChg>
      <pc:sldChg chg="modSp">
        <pc:chgData name="" userId="" providerId="" clId="Web-{C542B7EB-8ED6-45D2-9273-7181EA15C35E}" dt="2020-01-21T11:50:06.156" v="49" actId="20577"/>
        <pc:sldMkLst>
          <pc:docMk/>
          <pc:sldMk cId="4195260807" sldId="257"/>
        </pc:sldMkLst>
        <pc:spChg chg="mod">
          <ac:chgData name="" userId="" providerId="" clId="Web-{C542B7EB-8ED6-45D2-9273-7181EA15C35E}" dt="2020-01-21T11:50:06.156" v="49" actId="20577"/>
          <ac:spMkLst>
            <pc:docMk/>
            <pc:sldMk cId="4195260807" sldId="257"/>
            <ac:spMk id="4" creationId="{00000000-0000-0000-0000-000000000000}"/>
          </ac:spMkLst>
        </pc:spChg>
      </pc:sldChg>
      <pc:sldChg chg="addSp modSp">
        <pc:chgData name="" userId="" providerId="" clId="Web-{C542B7EB-8ED6-45D2-9273-7181EA15C35E}" dt="2020-01-21T12:40:38.476" v="468" actId="1076"/>
        <pc:sldMkLst>
          <pc:docMk/>
          <pc:sldMk cId="1017069306" sldId="258"/>
        </pc:sldMkLst>
        <pc:spChg chg="mod">
          <ac:chgData name="" userId="" providerId="" clId="Web-{C542B7EB-8ED6-45D2-9273-7181EA15C35E}" dt="2020-01-21T12:34:19.474" v="421" actId="20577"/>
          <ac:spMkLst>
            <pc:docMk/>
            <pc:sldMk cId="1017069306" sldId="258"/>
            <ac:spMk id="2" creationId="{00000000-0000-0000-0000-000000000000}"/>
          </ac:spMkLst>
        </pc:spChg>
        <pc:spChg chg="mod">
          <ac:chgData name="" userId="" providerId="" clId="Web-{C542B7EB-8ED6-45D2-9273-7181EA15C35E}" dt="2020-01-21T12:38:18.022" v="462" actId="1076"/>
          <ac:spMkLst>
            <pc:docMk/>
            <pc:sldMk cId="1017069306" sldId="258"/>
            <ac:spMk id="4" creationId="{00000000-0000-0000-0000-000000000000}"/>
          </ac:spMkLst>
        </pc:spChg>
        <pc:spChg chg="mod">
          <ac:chgData name="" userId="" providerId="" clId="Web-{C542B7EB-8ED6-45D2-9273-7181EA15C35E}" dt="2020-01-21T12:38:22.757" v="463" actId="1076"/>
          <ac:spMkLst>
            <pc:docMk/>
            <pc:sldMk cId="1017069306" sldId="258"/>
            <ac:spMk id="5" creationId="{00000000-0000-0000-0000-000000000000}"/>
          </ac:spMkLst>
        </pc:spChg>
        <pc:spChg chg="mod">
          <ac:chgData name="" userId="" providerId="" clId="Web-{C542B7EB-8ED6-45D2-9273-7181EA15C35E}" dt="2020-01-21T12:38:50.258" v="466" actId="14100"/>
          <ac:spMkLst>
            <pc:docMk/>
            <pc:sldMk cId="1017069306" sldId="258"/>
            <ac:spMk id="6" creationId="{00000000-0000-0000-0000-000000000000}"/>
          </ac:spMkLst>
        </pc:spChg>
        <pc:spChg chg="add mod">
          <ac:chgData name="" userId="" providerId="" clId="Web-{C542B7EB-8ED6-45D2-9273-7181EA15C35E}" dt="2020-01-21T12:40:38.476" v="468" actId="1076"/>
          <ac:spMkLst>
            <pc:docMk/>
            <pc:sldMk cId="1017069306" sldId="258"/>
            <ac:spMk id="7" creationId="{9789F6BF-CB33-4D52-AF0E-F4F5086627F3}"/>
          </ac:spMkLst>
        </pc:spChg>
      </pc:sldChg>
      <pc:sldChg chg="modSp ord">
        <pc:chgData name="" userId="" providerId="" clId="Web-{C542B7EB-8ED6-45D2-9273-7181EA15C35E}" dt="2020-01-21T12:12:27.494" v="220" actId="14100"/>
        <pc:sldMkLst>
          <pc:docMk/>
          <pc:sldMk cId="1833267861" sldId="261"/>
        </pc:sldMkLst>
        <pc:spChg chg="mod">
          <ac:chgData name="" userId="" providerId="" clId="Web-{C542B7EB-8ED6-45D2-9273-7181EA15C35E}" dt="2020-01-21T12:12:17.152" v="217" actId="1076"/>
          <ac:spMkLst>
            <pc:docMk/>
            <pc:sldMk cId="1833267861" sldId="261"/>
            <ac:spMk id="2" creationId="{00000000-0000-0000-0000-000000000000}"/>
          </ac:spMkLst>
        </pc:spChg>
        <pc:spChg chg="mod">
          <ac:chgData name="" userId="" providerId="" clId="Web-{C542B7EB-8ED6-45D2-9273-7181EA15C35E}" dt="2020-01-21T12:12:27.494" v="220" actId="14100"/>
          <ac:spMkLst>
            <pc:docMk/>
            <pc:sldMk cId="1833267861" sldId="261"/>
            <ac:spMk id="3" creationId="{00000000-0000-0000-0000-000000000000}"/>
          </ac:spMkLst>
        </pc:spChg>
      </pc:sldChg>
      <pc:sldChg chg="modSp ord">
        <pc:chgData name="" userId="" providerId="" clId="Web-{C542B7EB-8ED6-45D2-9273-7181EA15C35E}" dt="2020-01-21T12:53:54.420" v="585" actId="1076"/>
        <pc:sldMkLst>
          <pc:docMk/>
          <pc:sldMk cId="392760118" sldId="262"/>
        </pc:sldMkLst>
        <pc:spChg chg="mod">
          <ac:chgData name="" userId="" providerId="" clId="Web-{C542B7EB-8ED6-45D2-9273-7181EA15C35E}" dt="2020-01-21T12:41:59.571" v="483" actId="20577"/>
          <ac:spMkLst>
            <pc:docMk/>
            <pc:sldMk cId="392760118" sldId="262"/>
            <ac:spMk id="2" creationId="{00000000-0000-0000-0000-000000000000}"/>
          </ac:spMkLst>
        </pc:spChg>
        <pc:spChg chg="mod">
          <ac:chgData name="" userId="" providerId="" clId="Web-{C542B7EB-8ED6-45D2-9273-7181EA15C35E}" dt="2020-01-21T12:53:54.420" v="585" actId="1076"/>
          <ac:spMkLst>
            <pc:docMk/>
            <pc:sldMk cId="392760118" sldId="262"/>
            <ac:spMk id="3" creationId="{00000000-0000-0000-0000-000000000000}"/>
          </ac:spMkLst>
        </pc:spChg>
        <pc:spChg chg="mod">
          <ac:chgData name="" userId="" providerId="" clId="Web-{C542B7EB-8ED6-45D2-9273-7181EA15C35E}" dt="2020-01-21T12:53:38.779" v="584" actId="1076"/>
          <ac:spMkLst>
            <pc:docMk/>
            <pc:sldMk cId="392760118" sldId="262"/>
            <ac:spMk id="4" creationId="{00000000-0000-0000-0000-000000000000}"/>
          </ac:spMkLst>
        </pc:spChg>
        <pc:spChg chg="mod">
          <ac:chgData name="" userId="" providerId="" clId="Web-{C542B7EB-8ED6-45D2-9273-7181EA15C35E}" dt="2020-01-21T12:53:23.967" v="583" actId="1076"/>
          <ac:spMkLst>
            <pc:docMk/>
            <pc:sldMk cId="392760118" sldId="262"/>
            <ac:spMk id="8" creationId="{00000000-0000-0000-0000-000000000000}"/>
          </ac:spMkLst>
        </pc:spChg>
        <pc:spChg chg="mod">
          <ac:chgData name="" userId="" providerId="" clId="Web-{C542B7EB-8ED6-45D2-9273-7181EA15C35E}" dt="2020-01-21T12:53:20.498" v="582" actId="1076"/>
          <ac:spMkLst>
            <pc:docMk/>
            <pc:sldMk cId="392760118" sldId="262"/>
            <ac:spMk id="9" creationId="{00000000-0000-0000-0000-000000000000}"/>
          </ac:spMkLst>
        </pc:spChg>
      </pc:sldChg>
      <pc:sldChg chg="addSp delSp modSp ord">
        <pc:chgData name="" userId="" providerId="" clId="Web-{C542B7EB-8ED6-45D2-9273-7181EA15C35E}" dt="2020-01-21T12:29:44.628" v="398"/>
        <pc:sldMkLst>
          <pc:docMk/>
          <pc:sldMk cId="1684360555" sldId="264"/>
        </pc:sldMkLst>
        <pc:spChg chg="mod">
          <ac:chgData name="" userId="" providerId="" clId="Web-{C542B7EB-8ED6-45D2-9273-7181EA15C35E}" dt="2020-01-21T12:12:34.166" v="221" actId="1076"/>
          <ac:spMkLst>
            <pc:docMk/>
            <pc:sldMk cId="1684360555" sldId="264"/>
            <ac:spMk id="2" creationId="{00000000-0000-0000-0000-000000000000}"/>
          </ac:spMkLst>
        </pc:spChg>
        <pc:spChg chg="add del mod">
          <ac:chgData name="" userId="" providerId="" clId="Web-{C542B7EB-8ED6-45D2-9273-7181EA15C35E}" dt="2020-01-21T12:18:20.622" v="307"/>
          <ac:spMkLst>
            <pc:docMk/>
            <pc:sldMk cId="1684360555" sldId="264"/>
            <ac:spMk id="3" creationId="{2E58AB26-5C69-40C5-983A-64030D5BF62A}"/>
          </ac:spMkLst>
        </pc:spChg>
        <pc:spChg chg="add del mod">
          <ac:chgData name="" userId="" providerId="" clId="Web-{C542B7EB-8ED6-45D2-9273-7181EA15C35E}" dt="2020-01-21T12:18:55.357" v="311"/>
          <ac:spMkLst>
            <pc:docMk/>
            <pc:sldMk cId="1684360555" sldId="264"/>
            <ac:spMk id="4" creationId="{E4172C0A-E119-4EC3-B00B-B2301D596844}"/>
          </ac:spMkLst>
        </pc:spChg>
        <pc:spChg chg="mod">
          <ac:chgData name="" userId="" providerId="" clId="Web-{C542B7EB-8ED6-45D2-9273-7181EA15C35E}" dt="2020-01-21T12:29:29.050" v="394" actId="1076"/>
          <ac:spMkLst>
            <pc:docMk/>
            <pc:sldMk cId="1684360555" sldId="264"/>
            <ac:spMk id="5" creationId="{00000000-0000-0000-0000-000000000000}"/>
          </ac:spMkLst>
        </pc:spChg>
        <pc:spChg chg="mod ord">
          <ac:chgData name="" userId="" providerId="" clId="Web-{C542B7EB-8ED6-45D2-9273-7181EA15C35E}" dt="2020-01-21T12:28:18.095" v="382" actId="1076"/>
          <ac:spMkLst>
            <pc:docMk/>
            <pc:sldMk cId="1684360555" sldId="264"/>
            <ac:spMk id="7" creationId="{00000000-0000-0000-0000-000000000000}"/>
          </ac:spMkLst>
        </pc:spChg>
        <pc:spChg chg="del mod">
          <ac:chgData name="" userId="" providerId="" clId="Web-{C542B7EB-8ED6-45D2-9273-7181EA15C35E}" dt="2020-01-21T12:29:06.878" v="389"/>
          <ac:spMkLst>
            <pc:docMk/>
            <pc:sldMk cId="1684360555" sldId="264"/>
            <ac:spMk id="8" creationId="{00000000-0000-0000-0000-000000000000}"/>
          </ac:spMkLst>
        </pc:spChg>
        <pc:spChg chg="mod ord">
          <ac:chgData name="" userId="" providerId="" clId="Web-{C542B7EB-8ED6-45D2-9273-7181EA15C35E}" dt="2020-01-21T12:28:47.674" v="386" actId="14100"/>
          <ac:spMkLst>
            <pc:docMk/>
            <pc:sldMk cId="1684360555" sldId="264"/>
            <ac:spMk id="9" creationId="{00000000-0000-0000-0000-000000000000}"/>
          </ac:spMkLst>
        </pc:spChg>
        <pc:spChg chg="add del mod">
          <ac:chgData name="" userId="" providerId="" clId="Web-{C542B7EB-8ED6-45D2-9273-7181EA15C35E}" dt="2020-01-21T12:04:11.116" v="146"/>
          <ac:spMkLst>
            <pc:docMk/>
            <pc:sldMk cId="1684360555" sldId="264"/>
            <ac:spMk id="10" creationId="{2B453DA7-C7F4-40B4-8FCD-D84B86C3A1D1}"/>
          </ac:spMkLst>
        </pc:spChg>
        <pc:spChg chg="add del mod">
          <ac:chgData name="" userId="" providerId="" clId="Web-{C542B7EB-8ED6-45D2-9273-7181EA15C35E}" dt="2020-01-21T12:04:46.553" v="153"/>
          <ac:spMkLst>
            <pc:docMk/>
            <pc:sldMk cId="1684360555" sldId="264"/>
            <ac:spMk id="11" creationId="{1F6477FF-A0F4-4176-A716-E4C884758C04}"/>
          </ac:spMkLst>
        </pc:spChg>
        <pc:spChg chg="add mod ord">
          <ac:chgData name="" userId="" providerId="" clId="Web-{C542B7EB-8ED6-45D2-9273-7181EA15C35E}" dt="2020-01-21T12:29:14.409" v="392" actId="1076"/>
          <ac:spMkLst>
            <pc:docMk/>
            <pc:sldMk cId="1684360555" sldId="264"/>
            <ac:spMk id="12" creationId="{2099A594-CF78-48D4-B31D-55710F504474}"/>
          </ac:spMkLst>
        </pc:spChg>
        <pc:spChg chg="add mod">
          <ac:chgData name="" userId="" providerId="" clId="Web-{C542B7EB-8ED6-45D2-9273-7181EA15C35E}" dt="2020-01-21T12:28:34.892" v="385" actId="14100"/>
          <ac:spMkLst>
            <pc:docMk/>
            <pc:sldMk cId="1684360555" sldId="264"/>
            <ac:spMk id="13" creationId="{15C49565-7D8B-43DA-AB58-66BF35CEE5F7}"/>
          </ac:spMkLst>
        </pc:spChg>
        <pc:spChg chg="add del mod">
          <ac:chgData name="" userId="" providerId="" clId="Web-{C542B7EB-8ED6-45D2-9273-7181EA15C35E}" dt="2020-01-21T12:29:09.174" v="390"/>
          <ac:spMkLst>
            <pc:docMk/>
            <pc:sldMk cId="1684360555" sldId="264"/>
            <ac:spMk id="14" creationId="{68250B80-C903-415E-A1F5-4176E33EE211}"/>
          </ac:spMkLst>
        </pc:spChg>
        <pc:spChg chg="add del mod">
          <ac:chgData name="" userId="" providerId="" clId="Web-{C542B7EB-8ED6-45D2-9273-7181EA15C35E}" dt="2020-01-21T12:23:02.437" v="337"/>
          <ac:spMkLst>
            <pc:docMk/>
            <pc:sldMk cId="1684360555" sldId="264"/>
            <ac:spMk id="15" creationId="{EA8E1ACA-4698-455C-AA4F-62E627A56E28}"/>
          </ac:spMkLst>
        </pc:spChg>
        <pc:spChg chg="add del mod">
          <ac:chgData name="" userId="" providerId="" clId="Web-{C542B7EB-8ED6-45D2-9273-7181EA15C35E}" dt="2020-01-21T12:29:44.628" v="398"/>
          <ac:spMkLst>
            <pc:docMk/>
            <pc:sldMk cId="1684360555" sldId="264"/>
            <ac:spMk id="16" creationId="{2F484CFA-839B-4C61-B934-59609AEC2BAF}"/>
          </ac:spMkLst>
        </pc:spChg>
        <pc:spChg chg="add mod">
          <ac:chgData name="" userId="" providerId="" clId="Web-{C542B7EB-8ED6-45D2-9273-7181EA15C35E}" dt="2020-01-21T12:29:23.268" v="393" actId="1076"/>
          <ac:spMkLst>
            <pc:docMk/>
            <pc:sldMk cId="1684360555" sldId="264"/>
            <ac:spMk id="17" creationId="{8DF6FBD5-ED1D-4A08-878B-F830335DA82D}"/>
          </ac:spMkLst>
        </pc:spChg>
        <pc:spChg chg="add mod">
          <ac:chgData name="" userId="" providerId="" clId="Web-{C542B7EB-8ED6-45D2-9273-7181EA15C35E}" dt="2020-01-21T12:29:42.909" v="397" actId="1076"/>
          <ac:spMkLst>
            <pc:docMk/>
            <pc:sldMk cId="1684360555" sldId="264"/>
            <ac:spMk id="18" creationId="{CE171233-D123-4E39-8796-B35247798AB5}"/>
          </ac:spMkLst>
        </pc:spChg>
      </pc:sldChg>
      <pc:sldChg chg="modSp">
        <pc:chgData name="" userId="" providerId="" clId="Web-{C542B7EB-8ED6-45D2-9273-7181EA15C35E}" dt="2020-01-21T11:50:39.531" v="59" actId="20577"/>
        <pc:sldMkLst>
          <pc:docMk/>
          <pc:sldMk cId="682973294" sldId="266"/>
        </pc:sldMkLst>
        <pc:spChg chg="mod">
          <ac:chgData name="" userId="" providerId="" clId="Web-{C542B7EB-8ED6-45D2-9273-7181EA15C35E}" dt="2020-01-21T11:50:39.531" v="59" actId="20577"/>
          <ac:spMkLst>
            <pc:docMk/>
            <pc:sldMk cId="682973294" sldId="266"/>
            <ac:spMk id="4" creationId="{00000000-0000-0000-0000-000000000000}"/>
          </ac:spMkLst>
        </pc:spChg>
      </pc:sldChg>
    </pc:docChg>
  </pc:docChgLst>
  <pc:docChgLst>
    <pc:chgData clId="Web-{B5E93580-417B-405F-AC62-BCAEBF6A7018}"/>
    <pc:docChg chg="modSld sldOrd">
      <pc:chgData name="" userId="" providerId="" clId="Web-{B5E93580-417B-405F-AC62-BCAEBF6A7018}" dt="2020-01-21T14:16:10.620" v="457" actId="14100"/>
      <pc:docMkLst>
        <pc:docMk/>
      </pc:docMkLst>
      <pc:sldChg chg="delSp modSp">
        <pc:chgData name="" userId="" providerId="" clId="Web-{B5E93580-417B-405F-AC62-BCAEBF6A7018}" dt="2020-01-21T13:52:24.643" v="232" actId="20577"/>
        <pc:sldMkLst>
          <pc:docMk/>
          <pc:sldMk cId="856674578" sldId="259"/>
        </pc:sldMkLst>
        <pc:spChg chg="mod">
          <ac:chgData name="" userId="" providerId="" clId="Web-{B5E93580-417B-405F-AC62-BCAEBF6A7018}" dt="2020-01-21T13:52:24.643" v="232" actId="20577"/>
          <ac:spMkLst>
            <pc:docMk/>
            <pc:sldMk cId="856674578" sldId="259"/>
            <ac:spMk id="2" creationId="{00000000-0000-0000-0000-000000000000}"/>
          </ac:spMkLst>
        </pc:spChg>
        <pc:spChg chg="mod">
          <ac:chgData name="" userId="" providerId="" clId="Web-{B5E93580-417B-405F-AC62-BCAEBF6A7018}" dt="2020-01-21T13:45:44.124" v="215" actId="1076"/>
          <ac:spMkLst>
            <pc:docMk/>
            <pc:sldMk cId="856674578" sldId="259"/>
            <ac:spMk id="4" creationId="{00000000-0000-0000-0000-000000000000}"/>
          </ac:spMkLst>
        </pc:spChg>
        <pc:spChg chg="mod">
          <ac:chgData name="" userId="" providerId="" clId="Web-{B5E93580-417B-405F-AC62-BCAEBF6A7018}" dt="2020-01-21T13:45:30.937" v="213" actId="1076"/>
          <ac:spMkLst>
            <pc:docMk/>
            <pc:sldMk cId="856674578" sldId="259"/>
            <ac:spMk id="6" creationId="{00000000-0000-0000-0000-000000000000}"/>
          </ac:spMkLst>
        </pc:spChg>
        <pc:spChg chg="del">
          <ac:chgData name="" userId="" providerId="" clId="Web-{B5E93580-417B-405F-AC62-BCAEBF6A7018}" dt="2020-01-21T13:31:57.635" v="97"/>
          <ac:spMkLst>
            <pc:docMk/>
            <pc:sldMk cId="856674578" sldId="259"/>
            <ac:spMk id="9" creationId="{00000000-0000-0000-0000-000000000000}"/>
          </ac:spMkLst>
        </pc:spChg>
        <pc:spChg chg="mod">
          <ac:chgData name="" userId="" providerId="" clId="Web-{B5E93580-417B-405F-AC62-BCAEBF6A7018}" dt="2020-01-21T13:45:41.359" v="214" actId="1076"/>
          <ac:spMkLst>
            <pc:docMk/>
            <pc:sldMk cId="856674578" sldId="259"/>
            <ac:spMk id="10" creationId="{00000000-0000-0000-0000-000000000000}"/>
          </ac:spMkLst>
        </pc:spChg>
        <pc:spChg chg="mod">
          <ac:chgData name="" userId="" providerId="" clId="Web-{B5E93580-417B-405F-AC62-BCAEBF6A7018}" dt="2020-01-21T13:45:22.812" v="212" actId="1076"/>
          <ac:spMkLst>
            <pc:docMk/>
            <pc:sldMk cId="856674578" sldId="259"/>
            <ac:spMk id="11" creationId="{00000000-0000-0000-0000-000000000000}"/>
          </ac:spMkLst>
        </pc:spChg>
      </pc:sldChg>
      <pc:sldChg chg="addSp delSp modSp">
        <pc:chgData name="" userId="" providerId="" clId="Web-{B5E93580-417B-405F-AC62-BCAEBF6A7018}" dt="2020-01-21T14:05:15.819" v="409" actId="1076"/>
        <pc:sldMkLst>
          <pc:docMk/>
          <pc:sldMk cId="4177669220" sldId="260"/>
        </pc:sldMkLst>
        <pc:spChg chg="del mod">
          <ac:chgData name="" userId="" providerId="" clId="Web-{B5E93580-417B-405F-AC62-BCAEBF6A7018}" dt="2020-01-21T13:51:57.580" v="219"/>
          <ac:spMkLst>
            <pc:docMk/>
            <pc:sldMk cId="4177669220" sldId="260"/>
            <ac:spMk id="2" creationId="{00000000-0000-0000-0000-000000000000}"/>
          </ac:spMkLst>
        </pc:spChg>
        <pc:spChg chg="add mod">
          <ac:chgData name="" userId="" providerId="" clId="Web-{B5E93580-417B-405F-AC62-BCAEBF6A7018}" dt="2020-01-21T13:53:30.846" v="256" actId="20577"/>
          <ac:spMkLst>
            <pc:docMk/>
            <pc:sldMk cId="4177669220" sldId="260"/>
            <ac:spMk id="3" creationId="{5C8914C4-44A1-481C-BADF-C5D9258F191F}"/>
          </ac:spMkLst>
        </pc:spChg>
        <pc:spChg chg="mod">
          <ac:chgData name="" userId="" providerId="" clId="Web-{B5E93580-417B-405F-AC62-BCAEBF6A7018}" dt="2020-01-21T13:58:31.614" v="359" actId="1076"/>
          <ac:spMkLst>
            <pc:docMk/>
            <pc:sldMk cId="4177669220" sldId="260"/>
            <ac:spMk id="4" creationId="{00000000-0000-0000-0000-000000000000}"/>
          </ac:spMkLst>
        </pc:spChg>
        <pc:spChg chg="add del mod">
          <ac:chgData name="" userId="" providerId="" clId="Web-{B5E93580-417B-405F-AC62-BCAEBF6A7018}" dt="2020-01-21T14:00:05.896" v="375"/>
          <ac:spMkLst>
            <pc:docMk/>
            <pc:sldMk cId="4177669220" sldId="260"/>
            <ac:spMk id="5" creationId="{FB65845E-8415-4283-B811-F579BBB32994}"/>
          </ac:spMkLst>
        </pc:spChg>
        <pc:spChg chg="mod">
          <ac:chgData name="" userId="" providerId="" clId="Web-{B5E93580-417B-405F-AC62-BCAEBF6A7018}" dt="2020-01-21T14:01:37.068" v="387" actId="1076"/>
          <ac:spMkLst>
            <pc:docMk/>
            <pc:sldMk cId="4177669220" sldId="260"/>
            <ac:spMk id="6" creationId="{00000000-0000-0000-0000-000000000000}"/>
          </ac:spMkLst>
        </pc:spChg>
        <pc:spChg chg="add mod">
          <ac:chgData name="" userId="" providerId="" clId="Web-{B5E93580-417B-405F-AC62-BCAEBF6A7018}" dt="2020-01-21T14:02:04.349" v="393" actId="14100"/>
          <ac:spMkLst>
            <pc:docMk/>
            <pc:sldMk cId="4177669220" sldId="260"/>
            <ac:spMk id="7" creationId="{23E86289-217B-4E53-866A-ADCB89520C8A}"/>
          </ac:spMkLst>
        </pc:spChg>
        <pc:spChg chg="mod">
          <ac:chgData name="" userId="" providerId="" clId="Web-{B5E93580-417B-405F-AC62-BCAEBF6A7018}" dt="2020-01-21T13:58:26.786" v="358" actId="1076"/>
          <ac:spMkLst>
            <pc:docMk/>
            <pc:sldMk cId="4177669220" sldId="260"/>
            <ac:spMk id="8" creationId="{00000000-0000-0000-0000-000000000000}"/>
          </ac:spMkLst>
        </pc:spChg>
        <pc:spChg chg="add mod">
          <ac:chgData name="" userId="" providerId="" clId="Web-{B5E93580-417B-405F-AC62-BCAEBF6A7018}" dt="2020-01-21T14:03:43.647" v="403" actId="14100"/>
          <ac:spMkLst>
            <pc:docMk/>
            <pc:sldMk cId="4177669220" sldId="260"/>
            <ac:spMk id="9" creationId="{00EA7175-864E-4B48-BDDB-FC47C9585F60}"/>
          </ac:spMkLst>
        </pc:spChg>
        <pc:spChg chg="del">
          <ac:chgData name="" userId="" providerId="" clId="Web-{B5E93580-417B-405F-AC62-BCAEBF6A7018}" dt="2020-01-21T13:56:05.894" v="312"/>
          <ac:spMkLst>
            <pc:docMk/>
            <pc:sldMk cId="4177669220" sldId="260"/>
            <ac:spMk id="11" creationId="{00000000-0000-0000-0000-000000000000}"/>
          </ac:spMkLst>
        </pc:spChg>
        <pc:spChg chg="mod">
          <ac:chgData name="" userId="" providerId="" clId="Web-{B5E93580-417B-405F-AC62-BCAEBF6A7018}" dt="2020-01-21T13:57:24.316" v="348" actId="1076"/>
          <ac:spMkLst>
            <pc:docMk/>
            <pc:sldMk cId="4177669220" sldId="260"/>
            <ac:spMk id="12" creationId="{00000000-0000-0000-0000-000000000000}"/>
          </ac:spMkLst>
        </pc:spChg>
        <pc:spChg chg="add mod">
          <ac:chgData name="" userId="" providerId="" clId="Web-{B5E93580-417B-405F-AC62-BCAEBF6A7018}" dt="2020-01-21T14:01:52.568" v="391" actId="1076"/>
          <ac:spMkLst>
            <pc:docMk/>
            <pc:sldMk cId="4177669220" sldId="260"/>
            <ac:spMk id="13" creationId="{F4AB7424-6437-4D4C-AB86-7FE2ECC77572}"/>
          </ac:spMkLst>
        </pc:spChg>
        <pc:spChg chg="add mod">
          <ac:chgData name="" userId="" providerId="" clId="Web-{B5E93580-417B-405F-AC62-BCAEBF6A7018}" dt="2020-01-21T14:01:57.162" v="392" actId="1076"/>
          <ac:spMkLst>
            <pc:docMk/>
            <pc:sldMk cId="4177669220" sldId="260"/>
            <ac:spMk id="14" creationId="{12AFF4AD-CA88-4957-BD12-DB4185C31CE7}"/>
          </ac:spMkLst>
        </pc:spChg>
        <pc:spChg chg="add mod">
          <ac:chgData name="" userId="" providerId="" clId="Web-{B5E93580-417B-405F-AC62-BCAEBF6A7018}" dt="2020-01-21T13:58:13.301" v="356" actId="1076"/>
          <ac:spMkLst>
            <pc:docMk/>
            <pc:sldMk cId="4177669220" sldId="260"/>
            <ac:spMk id="15" creationId="{F2A8672F-2D2D-4062-A4E7-08A2421E5FF8}"/>
          </ac:spMkLst>
        </pc:spChg>
        <pc:spChg chg="del mod">
          <ac:chgData name="" userId="" providerId="" clId="Web-{B5E93580-417B-405F-AC62-BCAEBF6A7018}" dt="2020-01-21T14:01:42.849" v="389"/>
          <ac:spMkLst>
            <pc:docMk/>
            <pc:sldMk cId="4177669220" sldId="260"/>
            <ac:spMk id="16" creationId="{00000000-0000-0000-0000-000000000000}"/>
          </ac:spMkLst>
        </pc:spChg>
        <pc:spChg chg="add mod">
          <ac:chgData name="" userId="" providerId="" clId="Web-{B5E93580-417B-405F-AC62-BCAEBF6A7018}" dt="2020-01-21T14:05:15.819" v="409" actId="1076"/>
          <ac:spMkLst>
            <pc:docMk/>
            <pc:sldMk cId="4177669220" sldId="260"/>
            <ac:spMk id="18" creationId="{8C6CC351-94AC-4CC1-90C0-B0FAFE6156DB}"/>
          </ac:spMkLst>
        </pc:spChg>
        <pc:spChg chg="del mod">
          <ac:chgData name="" userId="" providerId="" clId="Web-{B5E93580-417B-405F-AC62-BCAEBF6A7018}" dt="2020-01-21T14:01:40.802" v="388"/>
          <ac:spMkLst>
            <pc:docMk/>
            <pc:sldMk cId="4177669220" sldId="260"/>
            <ac:spMk id="19" creationId="{00000000-0000-0000-0000-000000000000}"/>
          </ac:spMkLst>
        </pc:spChg>
      </pc:sldChg>
      <pc:sldChg chg="addSp delSp modSp ord">
        <pc:chgData name="" userId="" providerId="" clId="Web-{B5E93580-417B-405F-AC62-BCAEBF6A7018}" dt="2020-01-21T13:52:28.002" v="235" actId="20577"/>
        <pc:sldMkLst>
          <pc:docMk/>
          <pc:sldMk cId="1846828772" sldId="263"/>
        </pc:sldMkLst>
        <pc:spChg chg="add del mod">
          <ac:chgData name="" userId="" providerId="" clId="Web-{B5E93580-417B-405F-AC62-BCAEBF6A7018}" dt="2020-01-21T13:14:42.128" v="35"/>
          <ac:spMkLst>
            <pc:docMk/>
            <pc:sldMk cId="1846828772" sldId="263"/>
            <ac:spMk id="2" creationId="{B2A5D586-9772-4249-8C2F-4AC484034652}"/>
          </ac:spMkLst>
        </pc:spChg>
        <pc:spChg chg="mod">
          <ac:chgData name="" userId="" providerId="" clId="Web-{B5E93580-417B-405F-AC62-BCAEBF6A7018}" dt="2020-01-21T13:22:21.381" v="88" actId="1076"/>
          <ac:spMkLst>
            <pc:docMk/>
            <pc:sldMk cId="1846828772" sldId="263"/>
            <ac:spMk id="3" creationId="{00000000-0000-0000-0000-000000000000}"/>
          </ac:spMkLst>
        </pc:spChg>
        <pc:spChg chg="mod">
          <ac:chgData name="" userId="" providerId="" clId="Web-{B5E93580-417B-405F-AC62-BCAEBF6A7018}" dt="2020-01-21T13:22:35.225" v="90" actId="14100"/>
          <ac:spMkLst>
            <pc:docMk/>
            <pc:sldMk cId="1846828772" sldId="263"/>
            <ac:spMk id="4" creationId="{00000000-0000-0000-0000-000000000000}"/>
          </ac:spMkLst>
        </pc:spChg>
        <pc:spChg chg="add mod">
          <ac:chgData name="" userId="" providerId="" clId="Web-{B5E93580-417B-405F-AC62-BCAEBF6A7018}" dt="2020-01-21T13:52:28.002" v="235" actId="20577"/>
          <ac:spMkLst>
            <pc:docMk/>
            <pc:sldMk cId="1846828772" sldId="263"/>
            <ac:spMk id="5" creationId="{E353F6EF-F23B-43C4-AF81-22EC9E252893}"/>
          </ac:spMkLst>
        </pc:spChg>
      </pc:sldChg>
      <pc:sldChg chg="delSp modSp">
        <pc:chgData name="" userId="" providerId="" clId="Web-{B5E93580-417B-405F-AC62-BCAEBF6A7018}" dt="2020-01-21T14:16:10.620" v="457" actId="14100"/>
        <pc:sldMkLst>
          <pc:docMk/>
          <pc:sldMk cId="1734513732" sldId="265"/>
        </pc:sldMkLst>
        <pc:spChg chg="mod">
          <ac:chgData name="" userId="" providerId="" clId="Web-{B5E93580-417B-405F-AC62-BCAEBF6A7018}" dt="2020-01-21T14:15:18.292" v="452" actId="1076"/>
          <ac:spMkLst>
            <pc:docMk/>
            <pc:sldMk cId="1734513732" sldId="265"/>
            <ac:spMk id="5" creationId="{00000000-0000-0000-0000-000000000000}"/>
          </ac:spMkLst>
        </pc:spChg>
        <pc:spChg chg="mod">
          <ac:chgData name="" userId="" providerId="" clId="Web-{B5E93580-417B-405F-AC62-BCAEBF6A7018}" dt="2020-01-21T14:16:10.620" v="457" actId="14100"/>
          <ac:spMkLst>
            <pc:docMk/>
            <pc:sldMk cId="1734513732" sldId="265"/>
            <ac:spMk id="6" creationId="{00000000-0000-0000-0000-000000000000}"/>
          </ac:spMkLst>
        </pc:spChg>
        <pc:spChg chg="mod">
          <ac:chgData name="" userId="" providerId="" clId="Web-{B5E93580-417B-405F-AC62-BCAEBF6A7018}" dt="2020-01-21T14:15:12.854" v="451" actId="1076"/>
          <ac:spMkLst>
            <pc:docMk/>
            <pc:sldMk cId="1734513732" sldId="265"/>
            <ac:spMk id="8" creationId="{00000000-0000-0000-0000-000000000000}"/>
          </ac:spMkLst>
        </pc:spChg>
        <pc:spChg chg="del">
          <ac:chgData name="" userId="" providerId="" clId="Web-{B5E93580-417B-405F-AC62-BCAEBF6A7018}" dt="2020-01-21T14:10:44.072" v="412"/>
          <ac:spMkLst>
            <pc:docMk/>
            <pc:sldMk cId="1734513732" sldId="265"/>
            <ac:spMk id="9" creationId="{00000000-0000-0000-0000-000000000000}"/>
          </ac:spMkLst>
        </pc:spChg>
        <pc:spChg chg="del">
          <ac:chgData name="" userId="" providerId="" clId="Web-{B5E93580-417B-405F-AC62-BCAEBF6A7018}" dt="2020-01-21T14:10:36.494" v="411"/>
          <ac:spMkLst>
            <pc:docMk/>
            <pc:sldMk cId="1734513732" sldId="265"/>
            <ac:spMk id="10" creationId="{00000000-0000-0000-0000-000000000000}"/>
          </ac:spMkLst>
        </pc:spChg>
        <pc:spChg chg="del">
          <ac:chgData name="" userId="" providerId="" clId="Web-{B5E93580-417B-405F-AC62-BCAEBF6A7018}" dt="2020-01-21T14:10:34.415" v="410"/>
          <ac:spMkLst>
            <pc:docMk/>
            <pc:sldMk cId="1734513732" sldId="265"/>
            <ac:spMk id="11" creationId="{00000000-0000-0000-0000-000000000000}"/>
          </ac:spMkLst>
        </pc:spChg>
      </pc:sldChg>
      <pc:sldChg chg="modSp">
        <pc:chgData name="" userId="" providerId="" clId="Web-{B5E93580-417B-405F-AC62-BCAEBF6A7018}" dt="2020-01-21T14:05:07.288" v="407" actId="1076"/>
        <pc:sldMkLst>
          <pc:docMk/>
          <pc:sldMk cId="682973294" sldId="266"/>
        </pc:sldMkLst>
        <pc:spChg chg="mod">
          <ac:chgData name="" userId="" providerId="" clId="Web-{B5E93580-417B-405F-AC62-BCAEBF6A7018}" dt="2020-01-21T14:05:07.288" v="407" actId="1076"/>
          <ac:spMkLst>
            <pc:docMk/>
            <pc:sldMk cId="682973294" sldId="266"/>
            <ac:spMk id="4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9940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936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73844"/>
            <a:ext cx="1971675" cy="435887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9555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6537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5"/>
            <a:ext cx="7886700" cy="213955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7559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27.01.2020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134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5"/>
            <a:ext cx="7886700" cy="99417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391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78806"/>
            <a:ext cx="3887391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27.01.2020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2673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27.01.2020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8953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27.01.2020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9550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27.01.2020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046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0"/>
            <a:ext cx="4629150" cy="365521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27.01.2020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5033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54DFF-0894-4BE3-B323-6510529BE3F8}" type="datetimeFigureOut">
              <a:rPr lang="ru-RU" smtClean="0"/>
              <a:pPr/>
              <a:t>27.01.2020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4130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86953" y="406740"/>
            <a:ext cx="5372584" cy="1166566"/>
          </a:xfrm>
        </p:spPr>
        <p:txBody>
          <a:bodyPr anchor="ctr">
            <a:normAutofit fontScale="90000"/>
          </a:bodyPr>
          <a:lstStyle/>
          <a:p>
            <a:pPr algn="l">
              <a:lnSpc>
                <a:spcPct val="100000"/>
              </a:lnSpc>
            </a:pPr>
            <a:r>
              <a:rPr lang="ru-RU" sz="2800" b="1" dirty="0"/>
              <a:t>КАЗАХСКИЙ НАЦИОНАЛЬНЫЙ УНИВЕРСИТЕТ ИМ. АЛЬ-ФАРАБИ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772" y="303085"/>
            <a:ext cx="1906832" cy="1441601"/>
          </a:xfrm>
          <a:prstGeom prst="ellipse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3186953" y="1624135"/>
            <a:ext cx="5372583" cy="8081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2400" b="1" dirty="0"/>
              <a:t>Высшая школа экономики и бизнеса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3200399" y="2575027"/>
            <a:ext cx="5359137" cy="8484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3200" b="1" dirty="0"/>
              <a:t>«</a:t>
            </a:r>
            <a:r>
              <a:rPr lang="ru-RU" sz="3200" b="1" dirty="0">
                <a:ea typeface="+mj-lt"/>
                <a:cs typeface="+mj-lt"/>
              </a:rPr>
              <a:t>Финансовые </a:t>
            </a:r>
            <a:r>
              <a:rPr lang="ru-RU" sz="3200" b="1" dirty="0" smtClean="0">
                <a:ea typeface="+mj-lt"/>
                <a:cs typeface="+mj-lt"/>
              </a:rPr>
              <a:t>рынки</a:t>
            </a:r>
            <a:r>
              <a:rPr lang="ru-RU" sz="3200" b="1" dirty="0" smtClean="0"/>
              <a:t>»</a:t>
            </a:r>
            <a:endParaRPr lang="ru-RU" sz="3200" b="1" dirty="0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3201240" y="3569250"/>
            <a:ext cx="5363617" cy="8880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2400" b="1" dirty="0"/>
              <a:t>Алиева Б.М.</a:t>
            </a:r>
          </a:p>
          <a:p>
            <a:pPr algn="l">
              <a:lnSpc>
                <a:spcPct val="100000"/>
              </a:lnSpc>
            </a:pPr>
            <a:r>
              <a:rPr lang="ru-RU" sz="2400" b="1" dirty="0"/>
              <a:t>к.э.н., </a:t>
            </a:r>
            <a:r>
              <a:rPr lang="ru-RU" sz="2400" b="1" dirty="0" err="1"/>
              <a:t>и.о</a:t>
            </a:r>
            <a:r>
              <a:rPr lang="ru-RU" sz="2400" b="1" dirty="0"/>
              <a:t>. доцента</a:t>
            </a:r>
          </a:p>
        </p:txBody>
      </p:sp>
    </p:spTree>
    <p:extLst>
      <p:ext uri="{BB962C8B-B14F-4D97-AF65-F5344CB8AC3E}">
        <p14:creationId xmlns:p14="http://schemas.microsoft.com/office/powerpoint/2010/main" val="901411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углом 4"/>
          <p:cNvSpPr/>
          <p:nvPr/>
        </p:nvSpPr>
        <p:spPr>
          <a:xfrm>
            <a:off x="3200401" y="1740103"/>
            <a:ext cx="5634038" cy="1088822"/>
          </a:xfrm>
          <a:prstGeom prst="snip1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dirty="0">
                <a:solidFill>
                  <a:schemeClr val="tx1"/>
                </a:solidFill>
                <a:ea typeface="+mn-lt"/>
                <a:cs typeface="+mn-lt"/>
              </a:rPr>
              <a:t>5) </a:t>
            </a:r>
            <a:r>
              <a:rPr lang="ru-RU" sz="2400" b="1" dirty="0">
                <a:solidFill>
                  <a:schemeClr val="tx1"/>
                </a:solidFill>
                <a:ea typeface="+mn-lt"/>
                <a:cs typeface="+mn-lt"/>
              </a:rPr>
              <a:t>По обеспечению</a:t>
            </a:r>
            <a:r>
              <a:rPr lang="ru-RU" sz="2400" dirty="0">
                <a:solidFill>
                  <a:schemeClr val="tx1"/>
                </a:solidFill>
                <a:ea typeface="+mn-lt"/>
                <a:cs typeface="+mn-lt"/>
              </a:rPr>
              <a:t> различают кредиты: необеспеченные и обеспеченные.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с двумя скругленными соседними углами 5"/>
          <p:cNvSpPr/>
          <p:nvPr/>
        </p:nvSpPr>
        <p:spPr>
          <a:xfrm>
            <a:off x="3199565" y="3036096"/>
            <a:ext cx="3163135" cy="1833562"/>
          </a:xfrm>
          <a:prstGeom prst="round2Same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>
                <a:solidFill>
                  <a:schemeClr val="tx1"/>
                </a:solidFill>
                <a:ea typeface="+mn-lt"/>
                <a:cs typeface="+mn-lt"/>
              </a:rPr>
              <a:t>6) </a:t>
            </a:r>
            <a:r>
              <a:rPr lang="ru-RU" sz="2400" b="1" dirty="0">
                <a:solidFill>
                  <a:schemeClr val="tx1"/>
                </a:solidFill>
                <a:ea typeface="+mn-lt"/>
                <a:cs typeface="+mn-lt"/>
              </a:rPr>
              <a:t>По способу выдачи:</a:t>
            </a:r>
            <a:r>
              <a:rPr lang="ru-RU" sz="2400" dirty="0">
                <a:solidFill>
                  <a:schemeClr val="tx1"/>
                </a:solidFill>
                <a:ea typeface="+mn-lt"/>
                <a:cs typeface="+mn-lt"/>
              </a:rPr>
              <a:t> компенсационные и платежные.</a:t>
            </a:r>
            <a:endParaRPr lang="ru-RU" dirty="0">
              <a:solidFill>
                <a:schemeClr val="tx1"/>
              </a:solidFill>
              <a:cs typeface="Arial"/>
            </a:endParaRPr>
          </a:p>
        </p:txBody>
      </p:sp>
      <p:sp>
        <p:nvSpPr>
          <p:cNvPr id="8" name="Прямоугольник с двумя усеченными противолежащими углами 7"/>
          <p:cNvSpPr/>
          <p:nvPr/>
        </p:nvSpPr>
        <p:spPr>
          <a:xfrm>
            <a:off x="3200399" y="335756"/>
            <a:ext cx="5638801" cy="1190625"/>
          </a:xfrm>
          <a:prstGeom prst="snip2Diag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>
                <a:solidFill>
                  <a:schemeClr val="tx1"/>
                </a:solidFill>
                <a:ea typeface="+mn-lt"/>
                <a:cs typeface="+mn-lt"/>
              </a:rPr>
              <a:t>4) </a:t>
            </a:r>
            <a:r>
              <a:rPr lang="ru-RU" sz="2400" b="1" dirty="0">
                <a:solidFill>
                  <a:schemeClr val="tx1"/>
                </a:solidFill>
                <a:ea typeface="+mn-lt"/>
                <a:cs typeface="+mn-lt"/>
              </a:rPr>
              <a:t>По методам погашения:</a:t>
            </a:r>
            <a:r>
              <a:rPr lang="ru-RU" sz="2400" dirty="0">
                <a:solidFill>
                  <a:schemeClr val="tx1"/>
                </a:solidFill>
                <a:ea typeface="+mn-lt"/>
                <a:cs typeface="+mn-lt"/>
              </a:rPr>
              <a:t> ссуды, погашаемые в рассрочку и ссуды, погашаемые единовременно.</a:t>
            </a:r>
            <a:r>
              <a:rPr lang="ru-RU" sz="2400" dirty="0">
                <a:ea typeface="+mn-lt"/>
                <a:cs typeface="+mn-lt"/>
              </a:rPr>
              <a:t> 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5137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19449" y="337784"/>
            <a:ext cx="5514975" cy="3570208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Источники:</a:t>
            </a:r>
          </a:p>
          <a:p>
            <a:pPr algn="just"/>
            <a:endParaRPr lang="ru-RU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>
                <a:ea typeface="+mn-lt"/>
                <a:cs typeface="+mn-lt"/>
              </a:rPr>
              <a:t>Деньги, кредит, банки // учебник под ред. д.э.н. профессора </a:t>
            </a:r>
            <a:r>
              <a:rPr lang="ru-RU" sz="2400" dirty="0" err="1">
                <a:ea typeface="+mn-lt"/>
                <a:cs typeface="+mn-lt"/>
              </a:rPr>
              <a:t>Сейткасымова</a:t>
            </a:r>
            <a:r>
              <a:rPr lang="ru-RU" sz="2400" dirty="0">
                <a:ea typeface="+mn-lt"/>
                <a:cs typeface="+mn-lt"/>
              </a:rPr>
              <a:t> Г.С. – Алматы .: Экономика,2006.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>
                <a:ea typeface="+mn-lt"/>
                <a:cs typeface="+mn-lt"/>
              </a:rPr>
              <a:t>Закон РК «О государственном регулировании и надзоре финансового рынка и финансовых организаций» от 4.07.2003 г.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973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857052" y="2449252"/>
            <a:ext cx="7391403" cy="13615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endParaRPr lang="ru-RU" sz="3200" b="1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09366" y="514351"/>
            <a:ext cx="5010709" cy="40481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3200" b="1" dirty="0">
                <a:latin typeface="Arial"/>
                <a:cs typeface="Arial"/>
              </a:rPr>
              <a:t>Лекция </a:t>
            </a:r>
            <a:r>
              <a:rPr lang="ru-RU" sz="3200" b="1" dirty="0" smtClean="0">
                <a:latin typeface="Arial"/>
                <a:cs typeface="Arial"/>
              </a:rPr>
              <a:t>4. </a:t>
            </a:r>
            <a:r>
              <a:rPr lang="ru-RU" sz="3200" b="1" dirty="0">
                <a:ea typeface="+mj-lt"/>
                <a:cs typeface="+mj-lt"/>
              </a:rPr>
              <a:t>Кредитный рынок, его сущность и значение</a:t>
            </a:r>
            <a:endParaRPr lang="ru-RU" sz="3200" b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95260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6119" y="283015"/>
            <a:ext cx="5610225" cy="2677656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ru-RU" sz="2400" b="1" dirty="0">
                <a:ea typeface="+mn-lt"/>
                <a:cs typeface="+mn-lt"/>
              </a:rPr>
              <a:t>Кредит</a:t>
            </a:r>
            <a:r>
              <a:rPr lang="ru-RU" sz="2400" dirty="0">
                <a:ea typeface="+mn-lt"/>
                <a:cs typeface="+mn-lt"/>
              </a:rPr>
              <a:t> — это система экономических отношений в связи с передачей от одного собственника другому во временное пользование ценностей в любой форме на условиях возвратности, срочности, платности.</a:t>
            </a:r>
            <a:endParaRPr lang="ru-RU">
              <a:ea typeface="+mn-lt"/>
              <a:cs typeface="+mn-lt"/>
            </a:endParaRPr>
          </a:p>
        </p:txBody>
      </p:sp>
      <p:sp>
        <p:nvSpPr>
          <p:cNvPr id="3" name="Табличка 2"/>
          <p:cNvSpPr/>
          <p:nvPr/>
        </p:nvSpPr>
        <p:spPr>
          <a:xfrm>
            <a:off x="3238500" y="3083720"/>
            <a:ext cx="3738563" cy="1559719"/>
          </a:xfrm>
          <a:prstGeom prst="plaque">
            <a:avLst>
              <a:gd name="adj" fmla="val 13456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rgbClr val="000000"/>
                </a:solidFill>
                <a:ea typeface="+mn-lt"/>
                <a:cs typeface="+mn-lt"/>
              </a:rPr>
              <a:t>В переводе с латинского: </a:t>
            </a:r>
            <a:r>
              <a:rPr lang="ru-RU" sz="2400" b="1" dirty="0">
                <a:solidFill>
                  <a:srgbClr val="000000"/>
                </a:solidFill>
                <a:ea typeface="+mn-lt"/>
                <a:cs typeface="+mn-lt"/>
              </a:rPr>
              <a:t>"</a:t>
            </a:r>
            <a:r>
              <a:rPr lang="ru-RU" sz="2400" b="1" err="1">
                <a:solidFill>
                  <a:srgbClr val="000000"/>
                </a:solidFill>
                <a:ea typeface="+mn-lt"/>
                <a:cs typeface="+mn-lt"/>
              </a:rPr>
              <a:t>kreditum</a:t>
            </a:r>
            <a:r>
              <a:rPr lang="ru-RU" sz="2400" b="1" dirty="0">
                <a:solidFill>
                  <a:srgbClr val="000000"/>
                </a:solidFill>
                <a:ea typeface="+mn-lt"/>
                <a:cs typeface="+mn-lt"/>
              </a:rPr>
              <a:t>" - </a:t>
            </a:r>
            <a:r>
              <a:rPr lang="ru-RU" sz="2400" dirty="0">
                <a:solidFill>
                  <a:srgbClr val="000000"/>
                </a:solidFill>
                <a:ea typeface="+mn-lt"/>
                <a:cs typeface="+mn-lt"/>
              </a:rPr>
              <a:t>"долг", "ссуда".</a:t>
            </a:r>
            <a:endParaRPr lang="ru-RU">
              <a:solidFill>
                <a:srgbClr val="00000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33267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с одним скругленным углом 4">
            <a:extLst>
              <a:ext uri="{FF2B5EF4-FFF2-40B4-BE49-F238E27FC236}">
                <a16:creationId xmlns="" xmlns:a16="http://schemas.microsoft.com/office/drawing/2014/main" id="{2099A594-CF78-48D4-B31D-55710F504474}"/>
              </a:ext>
            </a:extLst>
          </p:cNvPr>
          <p:cNvSpPr/>
          <p:nvPr/>
        </p:nvSpPr>
        <p:spPr>
          <a:xfrm>
            <a:off x="3249178" y="3683791"/>
            <a:ext cx="3399273" cy="1040608"/>
          </a:xfrm>
          <a:prstGeom prst="round1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>
                <a:solidFill>
                  <a:srgbClr val="000000"/>
                </a:solidFill>
                <a:ea typeface="+mn-lt"/>
                <a:cs typeface="+mn-lt"/>
              </a:rPr>
              <a:t>Производственная форма собственности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248024" y="2351776"/>
            <a:ext cx="4043363" cy="862910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dirty="0">
                <a:solidFill>
                  <a:srgbClr val="000000"/>
                </a:solidFill>
                <a:ea typeface="+mn-lt"/>
                <a:cs typeface="+mn-lt"/>
              </a:rPr>
              <a:t>Товарная форма капитала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5394832" y="3221724"/>
            <a:ext cx="433633" cy="473072"/>
          </a:xfrm>
          <a:prstGeom prst="downArrow">
            <a:avLst/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209924" y="252058"/>
            <a:ext cx="5311907" cy="830997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ru-RU" sz="2400" b="1" dirty="0">
                <a:ea typeface="+mn-lt"/>
                <a:cs typeface="+mn-lt"/>
              </a:rPr>
              <a:t>Объективная необходимость кредита:</a:t>
            </a:r>
            <a:endParaRPr lang="ru-RU">
              <a:cs typeface="Arial"/>
            </a:endParaRPr>
          </a:p>
        </p:txBody>
      </p:sp>
      <p:sp>
        <p:nvSpPr>
          <p:cNvPr id="5" name="Прямоугольник с одним скругленным углом 4"/>
          <p:cNvSpPr/>
          <p:nvPr/>
        </p:nvSpPr>
        <p:spPr>
          <a:xfrm>
            <a:off x="3249178" y="1112043"/>
            <a:ext cx="5485247" cy="769146"/>
          </a:xfrm>
          <a:prstGeom prst="round1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>
                <a:solidFill>
                  <a:srgbClr val="000000"/>
                </a:solidFill>
                <a:ea typeface="+mn-lt"/>
                <a:cs typeface="+mn-lt"/>
              </a:rPr>
              <a:t>Денежная форма собственности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13" name="Стрелка вниз 7">
            <a:extLst>
              <a:ext uri="{FF2B5EF4-FFF2-40B4-BE49-F238E27FC236}">
                <a16:creationId xmlns="" xmlns:a16="http://schemas.microsoft.com/office/drawing/2014/main" id="{15C49565-7D8B-43DA-AB58-66BF35CEE5F7}"/>
              </a:ext>
            </a:extLst>
          </p:cNvPr>
          <p:cNvSpPr/>
          <p:nvPr/>
        </p:nvSpPr>
        <p:spPr>
          <a:xfrm rot="10740000">
            <a:off x="4095006" y="3226643"/>
            <a:ext cx="433633" cy="461891"/>
          </a:xfrm>
          <a:prstGeom prst="downArrow">
            <a:avLst/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7">
            <a:extLst>
              <a:ext uri="{FF2B5EF4-FFF2-40B4-BE49-F238E27FC236}">
                <a16:creationId xmlns="" xmlns:a16="http://schemas.microsoft.com/office/drawing/2014/main" id="{8DF6FBD5-ED1D-4A08-878B-F830335DA82D}"/>
              </a:ext>
            </a:extLst>
          </p:cNvPr>
          <p:cNvSpPr/>
          <p:nvPr/>
        </p:nvSpPr>
        <p:spPr>
          <a:xfrm rot="10740000">
            <a:off x="4095006" y="1883617"/>
            <a:ext cx="433633" cy="461891"/>
          </a:xfrm>
          <a:prstGeom prst="downArrow">
            <a:avLst/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8">
            <a:extLst>
              <a:ext uri="{FF2B5EF4-FFF2-40B4-BE49-F238E27FC236}">
                <a16:creationId xmlns="" xmlns:a16="http://schemas.microsoft.com/office/drawing/2014/main" id="{CE171233-D123-4E39-8796-B35247798AB5}"/>
              </a:ext>
            </a:extLst>
          </p:cNvPr>
          <p:cNvSpPr/>
          <p:nvPr/>
        </p:nvSpPr>
        <p:spPr>
          <a:xfrm>
            <a:off x="5394831" y="1878699"/>
            <a:ext cx="433633" cy="473072"/>
          </a:xfrm>
          <a:prstGeom prst="downArrow">
            <a:avLst/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4360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71825" y="175859"/>
            <a:ext cx="5648325" cy="1200329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ru-RU" sz="2400" b="1" dirty="0">
                <a:latin typeface="Arial"/>
                <a:cs typeface="Arial"/>
              </a:rPr>
              <a:t>Кредитный рынок</a:t>
            </a:r>
            <a:r>
              <a:rPr lang="ru-RU" sz="2400" dirty="0">
                <a:latin typeface="Arial"/>
                <a:cs typeface="Arial"/>
              </a:rPr>
              <a:t> – механизм, регулирующий отношения кредитора </a:t>
            </a:r>
            <a:r>
              <a:rPr lang="ru-RU" sz="2400">
                <a:latin typeface="Arial"/>
                <a:cs typeface="Arial"/>
              </a:rPr>
              <a:t>и заемщика.</a:t>
            </a:r>
            <a:endParaRPr lang="ru-RU"/>
          </a:p>
        </p:txBody>
      </p:sp>
      <p:sp>
        <p:nvSpPr>
          <p:cNvPr id="4" name="Пятиугольник 3"/>
          <p:cNvSpPr/>
          <p:nvPr/>
        </p:nvSpPr>
        <p:spPr>
          <a:xfrm>
            <a:off x="3214688" y="2748385"/>
            <a:ext cx="2783681" cy="506783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>
                <a:solidFill>
                  <a:schemeClr val="tx1"/>
                </a:solidFill>
                <a:ea typeface="+mn-lt"/>
                <a:cs typeface="+mn-lt"/>
              </a:rPr>
              <a:t>накопление</a:t>
            </a:r>
            <a:r>
              <a:rPr lang="ru-RU" sz="2400" b="1" dirty="0">
                <a:solidFill>
                  <a:schemeClr val="tx1"/>
                </a:solidFill>
                <a:latin typeface="Arial"/>
                <a:cs typeface="Arial"/>
              </a:rPr>
              <a:t>;</a:t>
            </a:r>
            <a:endParaRPr lang="ru-RU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5" name="Пятиугольник 4"/>
          <p:cNvSpPr/>
          <p:nvPr/>
        </p:nvSpPr>
        <p:spPr>
          <a:xfrm>
            <a:off x="3214688" y="3435930"/>
            <a:ext cx="2971800" cy="536976"/>
          </a:xfrm>
          <a:prstGeom prst="homePlat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>
                <a:solidFill>
                  <a:schemeClr val="tx1"/>
                </a:solidFill>
                <a:ea typeface="+mn-lt"/>
                <a:cs typeface="+mn-lt"/>
              </a:rPr>
              <a:t>распределение</a:t>
            </a:r>
            <a:r>
              <a:rPr lang="ru-RU" sz="2400" dirty="0">
                <a:solidFill>
                  <a:schemeClr val="tx1"/>
                </a:solidFill>
                <a:latin typeface="Arial"/>
                <a:cs typeface="Arial"/>
              </a:rPr>
              <a:t>;</a:t>
            </a:r>
            <a:endParaRPr lang="ru-RU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Пятиугольник 5"/>
          <p:cNvSpPr/>
          <p:nvPr/>
        </p:nvSpPr>
        <p:spPr>
          <a:xfrm>
            <a:off x="3217069" y="4155282"/>
            <a:ext cx="3581401" cy="816518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>
                <a:solidFill>
                  <a:schemeClr val="tx1"/>
                </a:solidFill>
                <a:ea typeface="+mn-lt"/>
                <a:cs typeface="+mn-lt"/>
              </a:rPr>
              <a:t>перераспределение заемного капитала.</a:t>
            </a:r>
            <a:endParaRPr lang="ru-RU" b="1" dirty="0">
              <a:solidFill>
                <a:schemeClr val="tx1"/>
              </a:solidFill>
              <a:ea typeface="+mn-lt"/>
              <a:cs typeface="+mn-lt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9789F6BF-CB33-4D52-AF0E-F4F5086627F3}"/>
              </a:ext>
            </a:extLst>
          </p:cNvPr>
          <p:cNvSpPr/>
          <p:nvPr/>
        </p:nvSpPr>
        <p:spPr>
          <a:xfrm>
            <a:off x="3174204" y="1466494"/>
            <a:ext cx="5647663" cy="1200329"/>
          </a:xfrm>
          <a:prstGeom prst="rect">
            <a:avLst/>
          </a:prstGeom>
        </p:spPr>
        <p:txBody>
          <a:bodyPr wrap="square" anchor="t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400" dirty="0">
                <a:ea typeface="+mn-lt"/>
                <a:cs typeface="+mn-lt"/>
              </a:rPr>
              <a:t>Через </a:t>
            </a:r>
            <a:r>
              <a:rPr lang="ru-RU" sz="2400" i="1" dirty="0">
                <a:ea typeface="+mn-lt"/>
                <a:cs typeface="+mn-lt"/>
              </a:rPr>
              <a:t>кредитный рынок</a:t>
            </a:r>
            <a:r>
              <a:rPr lang="ru-RU" sz="2400" dirty="0">
                <a:ea typeface="+mn-lt"/>
                <a:cs typeface="+mn-lt"/>
              </a:rPr>
              <a:t> между сферами экономики </a:t>
            </a:r>
            <a:r>
              <a:rPr lang="ru-RU" sz="2400" i="1" dirty="0">
                <a:ea typeface="+mn-lt"/>
                <a:cs typeface="+mn-lt"/>
              </a:rPr>
              <a:t>в процессе воспроизводства</a:t>
            </a:r>
            <a:r>
              <a:rPr lang="ru-RU" sz="2400" dirty="0">
                <a:ea typeface="+mn-lt"/>
                <a:cs typeface="+mn-lt"/>
              </a:rPr>
              <a:t> осуществляется: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7069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00400" y="175859"/>
            <a:ext cx="5321432" cy="830997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ru-RU" sz="2400" b="1" dirty="0">
                <a:ea typeface="+mn-lt"/>
                <a:cs typeface="+mn-lt"/>
              </a:rPr>
              <a:t>4 функции казахстанского кредитного рынка:</a:t>
            </a:r>
            <a:endParaRPr lang="ru-RU" b="1" dirty="0">
              <a:ea typeface="+mn-lt"/>
              <a:cs typeface="+mn-lt"/>
            </a:endParaRPr>
          </a:p>
        </p:txBody>
      </p:sp>
      <p:sp>
        <p:nvSpPr>
          <p:cNvPr id="3" name="Пятиугольник 2"/>
          <p:cNvSpPr/>
          <p:nvPr/>
        </p:nvSpPr>
        <p:spPr>
          <a:xfrm>
            <a:off x="3212306" y="1081089"/>
            <a:ext cx="5681663" cy="728662"/>
          </a:xfrm>
          <a:prstGeom prst="homePlat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>
                <a:solidFill>
                  <a:srgbClr val="000000"/>
                </a:solidFill>
                <a:ea typeface="+mn-lt"/>
                <a:cs typeface="+mn-lt"/>
              </a:rPr>
              <a:t>Обслуживание товарного обращения через кредит;</a:t>
            </a:r>
            <a:endParaRPr lang="ru-RU" dirty="0">
              <a:solidFill>
                <a:srgbClr val="000000"/>
              </a:solidFill>
              <a:ea typeface="+mn-lt"/>
              <a:cs typeface="+mn-lt"/>
            </a:endParaRPr>
          </a:p>
        </p:txBody>
      </p:sp>
      <p:sp>
        <p:nvSpPr>
          <p:cNvPr id="4" name="Пятиугольник 3"/>
          <p:cNvSpPr/>
          <p:nvPr/>
        </p:nvSpPr>
        <p:spPr>
          <a:xfrm flipH="1">
            <a:off x="3202781" y="1909100"/>
            <a:ext cx="5685758" cy="776951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400" dirty="0">
                <a:solidFill>
                  <a:srgbClr val="000000"/>
                </a:solidFill>
                <a:ea typeface="+mn-lt"/>
                <a:cs typeface="+mn-lt"/>
              </a:rPr>
              <a:t>Привлечение денежных сбережений хозяйствующих субъектов;</a:t>
            </a:r>
            <a:endParaRPr lang="ru-RU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8" name="Пятиугольник 7"/>
          <p:cNvSpPr/>
          <p:nvPr/>
        </p:nvSpPr>
        <p:spPr>
          <a:xfrm>
            <a:off x="3214689" y="2786064"/>
            <a:ext cx="3809999" cy="1023937"/>
          </a:xfrm>
          <a:prstGeom prst="homePlat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>
                <a:solidFill>
                  <a:srgbClr val="000000"/>
                </a:solidFill>
                <a:ea typeface="+mn-lt"/>
                <a:cs typeface="+mn-lt"/>
              </a:rPr>
              <a:t>Аккумуляция денежных фондов в ссудный капитал;</a:t>
            </a:r>
            <a:endParaRPr lang="ru-RU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9" name="Пятиугольник 8"/>
          <p:cNvSpPr/>
          <p:nvPr/>
        </p:nvSpPr>
        <p:spPr>
          <a:xfrm>
            <a:off x="3214688" y="3906594"/>
            <a:ext cx="3971925" cy="1015450"/>
          </a:xfrm>
          <a:prstGeom prst="homePlate">
            <a:avLst>
              <a:gd name="adj" fmla="val 25135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>
                <a:solidFill>
                  <a:schemeClr val="tx1"/>
                </a:solidFill>
                <a:ea typeface="+mn-lt"/>
                <a:cs typeface="+mn-lt"/>
              </a:rPr>
              <a:t>Обслуживание субъектов как источников капитала. </a:t>
            </a:r>
            <a:endParaRPr lang="ru-RU">
              <a:solidFill>
                <a:schemeClr val="tx1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27601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09924" y="175859"/>
            <a:ext cx="4981575" cy="46166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ru-RU" sz="2400" b="1" dirty="0">
                <a:ea typeface="+mn-lt"/>
                <a:cs typeface="+mn-lt"/>
              </a:rPr>
              <a:t>Классификация кредита</a:t>
            </a:r>
          </a:p>
        </p:txBody>
      </p:sp>
      <p:sp>
        <p:nvSpPr>
          <p:cNvPr id="4" name="Вертикальный свиток 3"/>
          <p:cNvSpPr/>
          <p:nvPr/>
        </p:nvSpPr>
        <p:spPr>
          <a:xfrm>
            <a:off x="3209925" y="1402558"/>
            <a:ext cx="4145758" cy="3024186"/>
          </a:xfrm>
          <a:prstGeom prst="verticalScroll">
            <a:avLst>
              <a:gd name="adj" fmla="val 4663"/>
            </a:avLst>
          </a:prstGeom>
          <a:ln>
            <a:solidFill>
              <a:schemeClr val="tx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Wingdings"/>
              <a:buChar char="Ø"/>
            </a:pPr>
            <a:r>
              <a:rPr lang="ru-RU" sz="2400" dirty="0">
                <a:solidFill>
                  <a:schemeClr val="tx1"/>
                </a:solidFill>
                <a:ea typeface="+mn-lt"/>
                <a:cs typeface="+mn-lt"/>
              </a:rPr>
              <a:t>потребительский; </a:t>
            </a:r>
            <a:endParaRPr lang="ru-RU">
              <a:solidFill>
                <a:schemeClr val="tx1"/>
              </a:solidFill>
              <a:cs typeface="Arial"/>
            </a:endParaRPr>
          </a:p>
          <a:p>
            <a:pPr marL="342900" indent="-342900" algn="just">
              <a:buFont typeface="Wingdings"/>
              <a:buChar char="Ø"/>
            </a:pPr>
            <a:r>
              <a:rPr lang="ru-RU" sz="2400" dirty="0">
                <a:solidFill>
                  <a:schemeClr val="tx1"/>
                </a:solidFill>
                <a:ea typeface="+mn-lt"/>
                <a:cs typeface="+mn-lt"/>
              </a:rPr>
              <a:t>промышленный; </a:t>
            </a:r>
            <a:endParaRPr lang="ru-RU">
              <a:solidFill>
                <a:schemeClr val="tx1"/>
              </a:solidFill>
              <a:cs typeface="Arial"/>
            </a:endParaRPr>
          </a:p>
          <a:p>
            <a:pPr marL="342900" indent="-342900" algn="just">
              <a:buFont typeface="Wingdings"/>
              <a:buChar char="Ø"/>
            </a:pPr>
            <a:r>
              <a:rPr lang="ru-RU" sz="2400" dirty="0">
                <a:solidFill>
                  <a:schemeClr val="tx1"/>
                </a:solidFill>
                <a:ea typeface="+mn-lt"/>
                <a:cs typeface="+mn-lt"/>
              </a:rPr>
              <a:t>торговый; </a:t>
            </a:r>
            <a:endParaRPr lang="ru-RU">
              <a:solidFill>
                <a:schemeClr val="tx1"/>
              </a:solidFill>
              <a:cs typeface="Arial"/>
            </a:endParaRPr>
          </a:p>
          <a:p>
            <a:pPr marL="342900" indent="-342900" algn="just">
              <a:buFont typeface="Wingdings"/>
              <a:buChar char="Ø"/>
            </a:pPr>
            <a:r>
              <a:rPr lang="ru-RU" sz="2400" dirty="0">
                <a:solidFill>
                  <a:schemeClr val="tx1"/>
                </a:solidFill>
                <a:ea typeface="+mn-lt"/>
                <a:cs typeface="+mn-lt"/>
              </a:rPr>
              <a:t>сельскохозяйственный;</a:t>
            </a:r>
            <a:endParaRPr lang="ru-RU">
              <a:solidFill>
                <a:schemeClr val="tx1"/>
              </a:solidFill>
              <a:ea typeface="+mn-lt"/>
              <a:cs typeface="+mn-lt"/>
            </a:endParaRPr>
          </a:p>
          <a:p>
            <a:pPr marL="342900" indent="-342900" algn="just">
              <a:buFont typeface="Wingdings"/>
              <a:buChar char="Ø"/>
            </a:pPr>
            <a:r>
              <a:rPr lang="ru-RU" sz="2400" dirty="0">
                <a:solidFill>
                  <a:schemeClr val="tx1"/>
                </a:solidFill>
                <a:ea typeface="+mn-lt"/>
                <a:cs typeface="+mn-lt"/>
              </a:rPr>
              <a:t>инвестиционный;</a:t>
            </a:r>
            <a:endParaRPr lang="ru-RU">
              <a:solidFill>
                <a:schemeClr val="tx1"/>
              </a:solidFill>
              <a:ea typeface="+mn-lt"/>
              <a:cs typeface="+mn-lt"/>
            </a:endParaRPr>
          </a:p>
          <a:p>
            <a:pPr marL="342900" indent="-342900" algn="just">
              <a:buFont typeface="Wingdings"/>
              <a:buChar char="Ø"/>
            </a:pPr>
            <a:r>
              <a:rPr lang="ru-RU" sz="2400" dirty="0">
                <a:solidFill>
                  <a:schemeClr val="tx1"/>
                </a:solidFill>
                <a:ea typeface="+mn-lt"/>
                <a:cs typeface="+mn-lt"/>
              </a:rPr>
              <a:t>бюджетный. </a:t>
            </a:r>
            <a:endParaRPr lang="ru-RU" dirty="0">
              <a:solidFill>
                <a:schemeClr val="tx1"/>
              </a:solidFill>
              <a:cs typeface="Arial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E353F6EF-F23B-43C4-AF81-22EC9E252893}"/>
              </a:ext>
            </a:extLst>
          </p:cNvPr>
          <p:cNvSpPr/>
          <p:nvPr/>
        </p:nvSpPr>
        <p:spPr>
          <a:xfrm>
            <a:off x="3209923" y="818795"/>
            <a:ext cx="5695950" cy="46166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ru-RU" sz="2400" dirty="0">
                <a:ea typeface="+mn-lt"/>
                <a:cs typeface="+mn-lt"/>
              </a:rPr>
              <a:t>1) </a:t>
            </a:r>
            <a:r>
              <a:rPr lang="ru-RU" sz="2400" b="1" dirty="0">
                <a:ea typeface="+mn-lt"/>
                <a:cs typeface="+mn-lt"/>
              </a:rPr>
              <a:t>По назначению</a:t>
            </a:r>
            <a:r>
              <a:rPr lang="ru-RU" sz="2400" dirty="0">
                <a:ea typeface="+mn-lt"/>
                <a:cs typeface="+mn-lt"/>
              </a:rPr>
              <a:t> различают кредит: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68287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45643" y="237771"/>
            <a:ext cx="5690525" cy="129266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r"/>
            <a:r>
              <a:rPr lang="ru-RU" sz="2600" dirty="0">
                <a:ea typeface="+mn-lt"/>
                <a:cs typeface="+mn-lt"/>
              </a:rPr>
              <a:t>2) В зависимости </a:t>
            </a:r>
            <a:r>
              <a:rPr lang="ru-RU" sz="2600" b="1" dirty="0">
                <a:ea typeface="+mn-lt"/>
                <a:cs typeface="+mn-lt"/>
              </a:rPr>
              <a:t>от сферы функционирования</a:t>
            </a:r>
            <a:r>
              <a:rPr lang="ru-RU" sz="2600" dirty="0">
                <a:ea typeface="+mn-lt"/>
                <a:cs typeface="+mn-lt"/>
              </a:rPr>
              <a:t> банковские кредиты бывают 2-х видов:</a:t>
            </a:r>
            <a:endParaRPr lang="ru-RU" dirty="0">
              <a:ea typeface="+mn-lt"/>
              <a:cs typeface="+mn-lt"/>
            </a:endParaRPr>
          </a:p>
        </p:txBody>
      </p:sp>
      <p:sp>
        <p:nvSpPr>
          <p:cNvPr id="4" name="Прямоугольник с двумя усеченными противолежащими углами 3"/>
          <p:cNvSpPr/>
          <p:nvPr/>
        </p:nvSpPr>
        <p:spPr>
          <a:xfrm>
            <a:off x="3381377" y="1855408"/>
            <a:ext cx="5260179" cy="1161783"/>
          </a:xfrm>
          <a:prstGeom prst="snip2Diag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ea typeface="+mn-lt"/>
                <a:cs typeface="+mn-lt"/>
              </a:rPr>
              <a:t>ссуды, участвующие в расширенном воспроизводстве основных фондов;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с двумя усеченными противолежащими углами 5"/>
          <p:cNvSpPr/>
          <p:nvPr/>
        </p:nvSpPr>
        <p:spPr>
          <a:xfrm flipH="1">
            <a:off x="3381375" y="3434181"/>
            <a:ext cx="3285460" cy="1476104"/>
          </a:xfrm>
          <a:prstGeom prst="snip2Diag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ea typeface="+mn-lt"/>
                <a:cs typeface="+mn-lt"/>
              </a:rPr>
              <a:t>кредиты, участвующие в организации оборотных фондов.</a:t>
            </a:r>
            <a:endParaRPr lang="ru-RU" dirty="0">
              <a:solidFill>
                <a:schemeClr val="tx1"/>
              </a:solidFill>
              <a:cs typeface="Arial"/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6750867" y="1504691"/>
            <a:ext cx="383357" cy="414598"/>
          </a:xfrm>
          <a:prstGeom prst="downArrow">
            <a:avLst/>
          </a:prstGeom>
          <a:noFill/>
          <a:ln w="28575">
            <a:solidFill>
              <a:schemeClr val="tx1"/>
            </a:solidFill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3898130" y="3092983"/>
            <a:ext cx="383357" cy="414598"/>
          </a:xfrm>
          <a:prstGeom prst="downArrow">
            <a:avLst/>
          </a:prstGeom>
          <a:noFill/>
          <a:ln w="28575">
            <a:solidFill>
              <a:schemeClr val="tx1"/>
            </a:solidFill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6674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6136481" y="1523153"/>
            <a:ext cx="2722310" cy="122719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Кредиты до востребования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01604" y="2904564"/>
            <a:ext cx="2544426" cy="510778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 anchor="t">
            <a:spAutoFit/>
          </a:bodyPr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Arial"/>
                <a:cs typeface="Arial"/>
              </a:rPr>
              <a:t>краткосрочные</a:t>
            </a:r>
            <a:endParaRPr lang="ru-RU">
              <a:solidFill>
                <a:schemeClr val="tx1"/>
              </a:solidFill>
              <a:cs typeface="Aria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48024" y="1524000"/>
            <a:ext cx="2659857" cy="919401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 anchor="t">
            <a:spAutoFit/>
          </a:bodyPr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Arial"/>
                <a:cs typeface="Arial"/>
              </a:rPr>
              <a:t>Срочные кредиты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Стрелка вправо с вырезом 7"/>
          <p:cNvSpPr/>
          <p:nvPr/>
        </p:nvSpPr>
        <p:spPr>
          <a:xfrm rot="-5400000" flipH="1">
            <a:off x="7267573" y="1097735"/>
            <a:ext cx="450057" cy="409595"/>
          </a:xfrm>
          <a:prstGeom prst="notchedRightArrow">
            <a:avLst/>
          </a:prstGeom>
          <a:noFill/>
          <a:ln w="28575">
            <a:solidFill>
              <a:schemeClr val="tx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5C8914C4-44A1-481C-BADF-C5D9258F191F}"/>
              </a:ext>
            </a:extLst>
          </p:cNvPr>
          <p:cNvSpPr/>
          <p:nvPr/>
        </p:nvSpPr>
        <p:spPr>
          <a:xfrm>
            <a:off x="3195635" y="283013"/>
            <a:ext cx="5724524" cy="830997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ru-RU" sz="2400" dirty="0">
                <a:ea typeface="+mn-lt"/>
                <a:cs typeface="+mn-lt"/>
              </a:rPr>
              <a:t>3) </a:t>
            </a:r>
            <a:r>
              <a:rPr lang="ru-RU" sz="2400" b="1" dirty="0">
                <a:ea typeface="+mn-lt"/>
                <a:cs typeface="+mn-lt"/>
              </a:rPr>
              <a:t>По срокам пользования</a:t>
            </a:r>
            <a:r>
              <a:rPr lang="ru-RU" sz="2400" dirty="0">
                <a:ea typeface="+mn-lt"/>
                <a:cs typeface="+mn-lt"/>
              </a:rPr>
              <a:t> кредиты бывают:</a:t>
            </a:r>
            <a:endParaRPr lang="ru-RU" sz="2400" dirty="0">
              <a:cs typeface="Arial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F4AB7424-6437-4D4C-AB86-7FE2ECC77572}"/>
              </a:ext>
            </a:extLst>
          </p:cNvPr>
          <p:cNvSpPr txBox="1"/>
          <p:nvPr/>
        </p:nvSpPr>
        <p:spPr>
          <a:xfrm>
            <a:off x="3801603" y="4304740"/>
            <a:ext cx="2544426" cy="510778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 anchor="t">
            <a:spAutoFit/>
          </a:bodyPr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Arial"/>
                <a:cs typeface="Arial"/>
              </a:rPr>
              <a:t>долгосрочные</a:t>
            </a:r>
            <a:endParaRPr lang="ru-RU" dirty="0">
              <a:solidFill>
                <a:schemeClr val="tx1"/>
              </a:solidFill>
              <a:cs typeface="Arial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12AFF4AD-CA88-4957-BD12-DB4185C31CE7}"/>
              </a:ext>
            </a:extLst>
          </p:cNvPr>
          <p:cNvSpPr txBox="1"/>
          <p:nvPr/>
        </p:nvSpPr>
        <p:spPr>
          <a:xfrm>
            <a:off x="3801602" y="3604653"/>
            <a:ext cx="2544426" cy="510778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 anchor="t">
            <a:spAutoFit/>
          </a:bodyPr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Arial"/>
                <a:cs typeface="Arial"/>
              </a:rPr>
              <a:t>среднесрочные</a:t>
            </a:r>
            <a:endParaRPr lang="ru-RU" dirty="0">
              <a:solidFill>
                <a:schemeClr val="tx1"/>
              </a:solidFill>
              <a:cs typeface="Arial"/>
            </a:endParaRPr>
          </a:p>
        </p:txBody>
      </p:sp>
      <p:sp>
        <p:nvSpPr>
          <p:cNvPr id="15" name="Стрелка вправо с вырезом 7">
            <a:extLst>
              <a:ext uri="{FF2B5EF4-FFF2-40B4-BE49-F238E27FC236}">
                <a16:creationId xmlns="" xmlns:a16="http://schemas.microsoft.com/office/drawing/2014/main" id="{F2A8672F-2D2D-4062-A4E7-08A2421E5FF8}"/>
              </a:ext>
            </a:extLst>
          </p:cNvPr>
          <p:cNvSpPr/>
          <p:nvPr/>
        </p:nvSpPr>
        <p:spPr>
          <a:xfrm rot="-5400000" flipH="1">
            <a:off x="4345779" y="1097735"/>
            <a:ext cx="450057" cy="409595"/>
          </a:xfrm>
          <a:prstGeom prst="notchedRightArrow">
            <a:avLst/>
          </a:prstGeom>
          <a:noFill/>
          <a:ln w="28575">
            <a:solidFill>
              <a:schemeClr val="tx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: изогнутая вверх 6">
            <a:extLst>
              <a:ext uri="{FF2B5EF4-FFF2-40B4-BE49-F238E27FC236}">
                <a16:creationId xmlns="" xmlns:a16="http://schemas.microsoft.com/office/drawing/2014/main" id="{23E86289-217B-4E53-866A-ADCB89520C8A}"/>
              </a:ext>
            </a:extLst>
          </p:cNvPr>
          <p:cNvSpPr/>
          <p:nvPr/>
        </p:nvSpPr>
        <p:spPr>
          <a:xfrm rot="5400000">
            <a:off x="2543032" y="3302555"/>
            <a:ext cx="2221992" cy="524352"/>
          </a:xfrm>
          <a:prstGeom prst="bentUpArrow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: вправо 8">
            <a:extLst>
              <a:ext uri="{FF2B5EF4-FFF2-40B4-BE49-F238E27FC236}">
                <a16:creationId xmlns="" xmlns:a16="http://schemas.microsoft.com/office/drawing/2014/main" id="{00EA7175-864E-4B48-BDDB-FC47C9585F60}"/>
              </a:ext>
            </a:extLst>
          </p:cNvPr>
          <p:cNvSpPr/>
          <p:nvPr/>
        </p:nvSpPr>
        <p:spPr>
          <a:xfrm>
            <a:off x="3525584" y="3751040"/>
            <a:ext cx="392621" cy="27746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: вправо 17">
            <a:extLst>
              <a:ext uri="{FF2B5EF4-FFF2-40B4-BE49-F238E27FC236}">
                <a16:creationId xmlns="" xmlns:a16="http://schemas.microsoft.com/office/drawing/2014/main" id="{8C6CC351-94AC-4CC1-90C0-B0FAFE6156DB}"/>
              </a:ext>
            </a:extLst>
          </p:cNvPr>
          <p:cNvSpPr/>
          <p:nvPr/>
        </p:nvSpPr>
        <p:spPr>
          <a:xfrm>
            <a:off x="3525584" y="3022378"/>
            <a:ext cx="392621" cy="27746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76692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344</TotalTime>
  <Words>216</Words>
  <Application>Microsoft Office PowerPoint</Application>
  <PresentationFormat>Экран (16:9)</PresentationFormat>
  <Paragraphs>46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КАЗАХСКИЙ НАЦИОНАЛЬНЫЙ УНИВЕРСИТЕТ ИМ. АЛЬ-ФАРАБИ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Windows User</dc:creator>
  <cp:lastModifiedBy>user</cp:lastModifiedBy>
  <cp:revision>385</cp:revision>
  <dcterms:created xsi:type="dcterms:W3CDTF">2019-11-21T13:29:15Z</dcterms:created>
  <dcterms:modified xsi:type="dcterms:W3CDTF">2020-01-27T05:52:11Z</dcterms:modified>
</cp:coreProperties>
</file>